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5"/>
              <a:t>Maine’s </a:t>
            </a:r>
            <a:r>
              <a:rPr dirty="0" spc="-5"/>
              <a:t>RN Graduates Reflect </a:t>
            </a:r>
            <a:r>
              <a:rPr dirty="0"/>
              <a:t>the </a:t>
            </a:r>
            <a:r>
              <a:rPr dirty="0" spc="-10"/>
              <a:t>State’s 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588884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Maine’s </a:t>
            </a:r>
            <a:r>
              <a:rPr dirty="0" sz="1600" spc="-5">
                <a:latin typeface="Arial"/>
                <a:cs typeface="Arial"/>
              </a:rPr>
              <a:t>general population 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from </a:t>
            </a:r>
            <a:r>
              <a:rPr dirty="0" sz="1600" spc="-35">
                <a:latin typeface="Arial"/>
                <a:cs typeface="Arial"/>
              </a:rPr>
              <a:t>2011 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85.4%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94.3%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88.7%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2020-01-30T20:46:16Z</dcterms:created>
  <dcterms:modified xsi:type="dcterms:W3CDTF">2020-01-30T20:46:16Z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