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070090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Indiana’s </a:t>
            </a:r>
            <a:r>
              <a:rPr dirty="0" spc="-5"/>
              <a:t>RN Graduates </a:t>
            </a:r>
            <a:r>
              <a:rPr dirty="0" spc="-10"/>
              <a:t>Reflect </a:t>
            </a:r>
            <a:r>
              <a:rPr dirty="0" spc="-5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Indiana’s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84.9%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78.9%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2020-01-30T20:44:23Z</dcterms:created>
  <dcterms:modified xsi:type="dcterms:W3CDTF">2020-01-30T20:44:23Z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