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7822" y="1670050"/>
            <a:ext cx="8528354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5"/>
              <a:t>Iowa’s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569834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Iowa’s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07822" y="1670050"/>
          <a:ext cx="8386445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88.3%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717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8455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3189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2020-01-30T20:44:40Z</dcterms:created>
  <dcterms:modified xsi:type="dcterms:W3CDTF">2020-01-30T20:44:40Z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