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8300" y="1746250"/>
            <a:ext cx="840740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</a:t>
            </a:r>
            <a:r>
              <a:rPr dirty="0" spc="-10"/>
              <a:t>Closely </a:t>
            </a:r>
            <a:r>
              <a:rPr dirty="0" spc="-5"/>
              <a:t>Do Rhode </a:t>
            </a:r>
            <a:r>
              <a:rPr dirty="0" spc="-10"/>
              <a:t>Island’s </a:t>
            </a:r>
            <a:r>
              <a:rPr dirty="0" spc="-5"/>
              <a:t>RN Graduates </a:t>
            </a:r>
            <a:r>
              <a:rPr dirty="0" spc="-10"/>
              <a:t>Reflect </a:t>
            </a:r>
            <a:r>
              <a:rPr dirty="0" spc="-5"/>
              <a:t>the  </a:t>
            </a:r>
            <a:r>
              <a:rPr dirty="0" spc="-10"/>
              <a:t>State’s</a:t>
            </a:r>
            <a:r>
              <a:rPr dirty="0" spc="-5"/>
              <a:t> 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60031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</a:t>
            </a:r>
            <a:r>
              <a:rPr dirty="0" sz="1600" spc="-10">
                <a:latin typeface="Arial"/>
                <a:cs typeface="Arial"/>
              </a:rPr>
              <a:t>compares </a:t>
            </a:r>
            <a:r>
              <a:rPr dirty="0" sz="1600" spc="-5">
                <a:latin typeface="Arial"/>
                <a:cs typeface="Arial"/>
              </a:rPr>
              <a:t>the racial </a:t>
            </a:r>
            <a:r>
              <a:rPr dirty="0" sz="1600" spc="-10">
                <a:latin typeface="Arial"/>
                <a:cs typeface="Arial"/>
              </a:rPr>
              <a:t>and </a:t>
            </a:r>
            <a:r>
              <a:rPr dirty="0" sz="1600" spc="-5">
                <a:latin typeface="Arial"/>
                <a:cs typeface="Arial"/>
              </a:rPr>
              <a:t>ethnic composition of </a:t>
            </a:r>
            <a:r>
              <a:rPr dirty="0" sz="1600" spc="-10">
                <a:latin typeface="Arial"/>
                <a:cs typeface="Arial"/>
              </a:rPr>
              <a:t>Rhode Island’s </a:t>
            </a:r>
            <a:r>
              <a:rPr dirty="0" sz="1600" spc="-5">
                <a:latin typeface="Arial"/>
                <a:cs typeface="Arial"/>
              </a:rPr>
              <a:t>general  population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 from </a:t>
            </a:r>
            <a:r>
              <a:rPr dirty="0" sz="1600" spc="-35">
                <a:latin typeface="Arial"/>
                <a:cs typeface="Arial"/>
              </a:rPr>
              <a:t>2011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8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74650" y="1746250"/>
          <a:ext cx="8401050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3555" marR="322580" indent="-175895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4190" marR="32194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881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75.5%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76.2%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944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78.8%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72.0%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520065" marR="297815" indent="-21717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881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881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12.9%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15.9%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88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88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2069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881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 marL="131445" marR="124460" indent="85090">
                        <a:lnSpc>
                          <a:spcPct val="114500"/>
                        </a:lnSpc>
                        <a:spcBef>
                          <a:spcPts val="22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or  other Pacific</a:t>
                      </a:r>
                      <a:r>
                        <a:rPr dirty="0" sz="1100" spc="-1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881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2020-01-30T21:11:49Z</dcterms:created>
  <dcterms:modified xsi:type="dcterms:W3CDTF">2020-01-30T21:11:49Z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