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08533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Virginia’s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Virginia’s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67.9%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20065" marR="297815" indent="-21717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1445" marR="124460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40360" marR="199390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2020-01-30T21:19:13Z</dcterms:created>
  <dcterms:modified xsi:type="dcterms:W3CDTF">2020-01-30T21:19:13Z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